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4AF3BDA-CAF0-1ED1-1825-83B3BFDD91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676124-A9DE-F7A5-7E4E-0B70475954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CE27200-6CC2-C0F8-20D3-A323FEDED41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270CC940-0404-392D-DDCB-B885D55C4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5D141E9-CFD3-8228-9236-83CAD3C5F8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3FE7C1E2-F58D-2ADC-763F-5F406ED3C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96E292-5BF9-4142-966E-06ABB14547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A89618-62C3-C55B-1CC6-D2EC187A43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CA1D7-6C3B-4571-883F-26529FD7242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E305DB9-148C-E3F0-45C9-96B67EAF28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D5EA17E-BE53-DA05-7F4C-FFDAE6C6C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70AF44-4D47-8725-3478-242F74FF3F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649BB-ABB8-4922-AE45-09144BCD5F4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7A3659A-05AB-D8C9-2ECE-CEC7862390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DABE7F7-D69C-0057-7E58-CAC071A2EE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9E071D-D583-292A-354C-6EF5CF237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A281A-92BA-439C-B771-886C360C38F3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6B999752-7296-79A3-104E-4223391CAA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0407A01-4D88-10CE-4B56-5F692B9A8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D1467A-2BE6-9CD1-0360-D5CA34AF7F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AD484-BD01-4556-860C-731A9F980BA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BAACAE6-C6F9-DF16-B287-05C4EDC90A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55D00DB-F58C-FC8C-1CFD-26F038199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4245A4-57C5-15FC-6B29-D79F751548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8FA88-B49E-4287-9917-CF6202C2ECB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2D30E62-E840-B759-D813-E22B4FFF7B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A81D7C8-435B-E35E-4677-86A009832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EC465A9-CAE1-7736-5E71-452459F2DF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FCFB4-67C2-4E4E-A302-AA52ACE454C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0EB0CEBE-FB85-EE48-EF5D-1D932B52DF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0344C5C-81A0-1A80-77C9-FF94CA38A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B29201-67CE-5B92-5716-CCBB421C2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7E06DA-9BFA-49D0-AEC4-EC2148673CD9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177227F2-2449-FEB6-F69A-76E1E3FCCC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5C94846-AD44-3F6E-0720-6EB47D930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3488772-520D-04AD-27A3-6AB863405E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88490-7EC9-4FFB-B973-F38B79D09F1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0FD5F98-C814-51F8-E811-F71E13C24E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42FE4ED-E0AE-5306-07D8-79B709279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C5CE303-2C69-4340-5509-501621F42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85AAB-4C73-4381-8A91-F4D8A8D28D3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93BAF893-2F41-DCA7-CE27-9AAA334050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0C4FA27-4AA9-FC25-C993-A8B00F3FA7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7BB8EAC-F3E5-A02E-F5C0-0D394E8EC4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EC07D-1B7D-47E1-97D2-E6D77E196B2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0542F98-6686-5CF9-4E0A-E36B7AD956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D1A6CA7-7867-9F42-C90D-C3641D4B24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4A9418-A8BB-98B1-4D60-D060EE78E1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386F6-C34E-4055-A1A1-92566329E42D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021761F-578E-151C-CFE8-B86E85727A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7F2D364-48B1-8F81-9A2A-4FFC93571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116AE1-6C9D-30EA-932E-D0FB349265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D8AEF-FF9A-4339-AD02-738460E74C43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ED5781DD-F3E7-1598-B9EB-3CAD78473BC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B69E93A-9DE3-A450-4670-EC854B4514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46AB4-284F-5DDF-81F7-523CD2A2E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8338A-A3AA-5A3A-72EC-C496E81D1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AE3E5-3A2A-54FC-DFEE-CD0F65F13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91331F-8F93-A0FE-5B8A-A16478AEE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B14DA-6265-0C7D-B96B-B4A49031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23847-0665-46CD-B522-D3A04170E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916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77AD-5B7D-CF16-283E-2B055FC03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DADCE-8C16-5A47-D8C4-77E96E1E5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7D13-3B41-9A7A-C990-DBEA2CB8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C4BF9-0191-55A3-EF79-6A094E93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805E8-D0D0-F761-C24E-D78BC6FE1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34D8C-27C4-4896-B455-7F2D6A442E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62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56DC7-5312-37C1-DE7E-4187A88A5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85842-1A92-0B22-EBB7-84C986B7C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8509B-1C4C-6B4C-0790-B2B4C4405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188D7-D1A1-8DF3-9483-5EADB4323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95CEE-C375-B7F6-2569-F22144A6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FB7CA-3CDD-45FF-AF72-E9BEBD33D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82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42BF7-D385-B90E-5F57-BF77C418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FED8B-1058-4D27-9790-BA9177A0C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C900B-A1D2-12C0-43EC-08C1DF54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91EA7-FFE8-1D98-C49D-DF6EA7BDB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7E4AD-DD11-9A9A-A5A4-3D265F41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51FC4-A8EC-401B-934B-10499D366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731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C123-E5EF-2A93-8C49-55033C063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32C6F-F1D6-E4CD-AC7E-7D4FA8199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83782-3C92-7301-A8F2-9F825335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7879B-BC31-CDDE-8068-23C5CB064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07ECE-349F-8630-60B4-6884D51F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46585-192E-4D6E-AF8E-C93AF39EAA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82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823-A85C-8F35-D78F-0EE130781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AFADD-FEEC-5CDD-44E8-57B4B5799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3E1CF-24DD-E40C-411F-F210AE33C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E5E34-0F91-FD54-DE75-7727DC135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A80F5-3D47-4E0A-D0DD-77E90EED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B729-7441-0F0E-6FED-B372D8F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1FEE9-06C2-4680-A584-796669C1F2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69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5AA08-EA83-A77D-67BF-F8D06105B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EE931-6FAE-70FE-9376-E6D2E72FC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C031D-07B1-8E0B-111B-2923EF92A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CDA4D6-278D-4FD9-56DF-DAE171C63B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302DC-C15C-D896-6AA6-9E34845F5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B5A24-114F-355C-1C56-A95B6A72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97B104-41F9-AAD1-E918-7BC116971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45F780-A541-4412-705A-820284AA1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190A-0211-4B51-8B6C-B060E2FB78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0271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5677-4A3C-9561-9656-DA2C4CAC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67517-65F6-B67D-4C7C-A6990946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C9B6D-E2D6-EEFF-D3D2-68A1DE65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817FB5-1DE8-46A4-D26F-C3FC187D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61327-6A5F-4627-88E4-87C1F0ADE7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4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9769A8-CCCF-3D2C-C4C9-62ABA6E1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3329DB-9B35-05DE-9154-432ECB834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D2362-0AC9-383A-CF67-DE7F0F5AE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1702A-C28E-4485-AC7E-39BDF1BE3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17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3A686-126D-B7D2-97D7-1B7D69ACF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A9DD8-0FDD-C804-BA65-D8A036CB6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36A10-447E-9BA0-3428-099570E9A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F3C25-4EC6-85A0-7D79-A14BDAA9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3349CB-B865-8D63-2ACE-76948B8F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F2A85A-8238-2703-02A8-8DB09542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8995F-8BD0-40F1-B357-3A9BF07C36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814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BF31-B958-903F-43F9-FF3BB2454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7F1BC-94B5-9D08-97CC-95B773215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2D840D-F77F-0C75-F388-44E6EFCDF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57D15-F758-BF88-898A-0957ADAEA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96C67-F235-CE0F-EBE1-A709D31D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A02DD6-5AAE-81E3-C71A-65A32F26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19508-28FE-41CD-9FAD-C5CD278AEF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727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0D6E8E6-E29F-234D-D306-4370DA970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9E3416A-4A4C-AEDB-0AB7-D24956E24A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1951549-E23C-F491-4F1E-914C7F336F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6CA1039-C97A-3209-E7F7-293E05ABD0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33D702-5AF9-2DA8-B5C1-BA756B1207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FA5B13-7118-4B67-9163-05453259E1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cherie\Desktop\648%20PPT\PS0306AA.avi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2E89090-11A6-4663-5384-47AE7DE9BD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/>
              <a:t>Ionic, Covalent, and Metallic bonding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444FBDCF-09AB-EC96-6E12-E9EFC1C95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22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The Convalent Bond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2BC1A135-3258-1626-5DA6-07CF1F11CA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A8BA4687-6865-2B75-F5E4-22CBD4581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24ACCBE3-CF77-2040-36C9-A84988FC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A molecule is the basic unit of a molecular compound. </a:t>
            </a:r>
          </a:p>
        </p:txBody>
      </p:sp>
      <p:pic>
        <p:nvPicPr>
          <p:cNvPr id="13318" name="Picture 6">
            <a:extLst>
              <a:ext uri="{FF2B5EF4-FFF2-40B4-BE49-F238E27FC236}">
                <a16:creationId xmlns:a16="http://schemas.microsoft.com/office/drawing/2014/main" id="{1128269E-6AF6-4B1D-E5A5-381AC9FA1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38425"/>
            <a:ext cx="5029200" cy="32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02858CB-5E11-4440-7274-3F7C9C876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22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The Convalent Bond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0BE8C32C-3602-E87C-BD97-7E1F6EA69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87B2FA16-8B8B-0412-59AB-2EA8CEC43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6B9977B4-A5A2-39BA-134A-5928358EF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You can see how molecules form by sharing electrons in this figure. </a:t>
            </a:r>
          </a:p>
        </p:txBody>
      </p:sp>
      <p:pic>
        <p:nvPicPr>
          <p:cNvPr id="14342" name="Picture 6">
            <a:extLst>
              <a:ext uri="{FF2B5EF4-FFF2-40B4-BE49-F238E27FC236}">
                <a16:creationId xmlns:a16="http://schemas.microsoft.com/office/drawing/2014/main" id="{5C7CD095-5CBF-8673-B45E-A33577062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38425"/>
            <a:ext cx="5029200" cy="32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9576EB1D-E2CA-99ED-7A30-0C44C65B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E2DD1D6E-C1D1-67FA-6785-50107F735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422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Bond Formation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8514C5C2-1810-DA43-16E5-4A024CD62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66875"/>
            <a:ext cx="7239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positive sodium ion and the negative chloride ion are strongly attracted to each other. 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AFCF38E2-03DF-A247-D409-9CFD1E5E4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EF27994A-DA31-D2DC-9E77-94EA1C352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1E77D6A9-8D55-BEAE-3847-C3E90904D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470275"/>
            <a:ext cx="7848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This attraction, which holds the ions close together, is a type of chemical bond called an </a:t>
            </a:r>
            <a:r>
              <a:rPr lang="en-US" altLang="en-US" sz="3200" b="1">
                <a:solidFill>
                  <a:srgbClr val="FF3399"/>
                </a:solidFill>
                <a:latin typeface="Times New Roman" panose="02020603050405020304" pitchFamily="18" charset="0"/>
              </a:rPr>
              <a:t>ionic bond</a:t>
            </a:r>
            <a:r>
              <a:rPr lang="en-US" altLang="en-US" sz="3200">
                <a:latin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64CB1F6D-D10D-55E5-1985-A05E76C04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34226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Bond Formation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D4E99EDC-FEAD-AA85-5E5C-3016C0A80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239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compound sodium chloride, or table salt, is formed.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6E1B5765-5F1D-8009-440C-0829E55F6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F8E02850-E83D-49DB-79A0-AC49FA9D9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F4DB5BDD-5A73-ABB5-98EE-53328E5F7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33600"/>
            <a:ext cx="78486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A </a:t>
            </a:r>
            <a:r>
              <a:rPr lang="en-US" altLang="en-US" sz="3200" b="1">
                <a:solidFill>
                  <a:srgbClr val="FF3399"/>
                </a:solidFill>
                <a:latin typeface="Times New Roman" panose="02020603050405020304" pitchFamily="18" charset="0"/>
              </a:rPr>
              <a:t>compound</a:t>
            </a:r>
            <a:r>
              <a:rPr lang="en-US" altLang="en-US" sz="3200">
                <a:latin typeface="Times New Roman" panose="02020603050405020304" pitchFamily="18" charset="0"/>
              </a:rPr>
              <a:t> is a pure substance containing two or more elements that are chemically bonded. 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DE360095-4DCC-2FD2-DBB8-E66147959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084638"/>
            <a:ext cx="7715250" cy="86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4601D07-D139-3129-EBB3-AC52CFEBA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743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More Gains and Losses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26EC1348-4BF1-CB18-9227-35A6DE772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62063"/>
            <a:ext cx="37338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Can elements lose or gain more than one electron? 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119401AE-4691-15FE-76D6-F107C9503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F89CA4EE-7694-220D-9D2E-E15BD54C2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AC923FF1-D830-9626-D1B3-48D7F21ED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67000"/>
            <a:ext cx="36576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element magnesium, Mg, in Group 2 has two electrons in its outer energy level.  </a:t>
            </a:r>
          </a:p>
        </p:txBody>
      </p:sp>
      <p:pic>
        <p:nvPicPr>
          <p:cNvPr id="5127" name="Picture 7">
            <a:extLst>
              <a:ext uri="{FF2B5EF4-FFF2-40B4-BE49-F238E27FC236}">
                <a16:creationId xmlns:a16="http://schemas.microsoft.com/office/drawing/2014/main" id="{F528A42F-A4C0-BB65-34FF-C1E0C87B9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1910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Text Box 8">
            <a:extLst>
              <a:ext uri="{FF2B5EF4-FFF2-40B4-BE49-F238E27FC236}">
                <a16:creationId xmlns:a16="http://schemas.microsoft.com/office/drawing/2014/main" id="{064B7EE8-2FDB-AFCA-96EF-6A2D32E6D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75225"/>
            <a:ext cx="8001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Magnesium can lose these two electrons and achieve a completed energy level.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213780CE-F533-DF18-AFEE-715304882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7434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More Gains and Losses</a:t>
            </a: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68BA76D1-7227-A281-4C33-0818F7FB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79550"/>
            <a:ext cx="77724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Some atoms, such as oxygen, need to gain two electrons to achieve stability. 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BEC9891E-96E7-8A1C-9C16-8701DFD55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EC9925BA-AD00-85D4-E36C-EFB01107D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53ED5605-31C6-2845-6B40-B120AB611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47950"/>
            <a:ext cx="77724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two electrons released by one magnesium atom could be gained by a single atom of oxygen. 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EA4F47A3-9F13-8E24-CAC1-C92CCAF7C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4025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When this happens, magnesium oxide (MgO) is formed.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2017927-DA32-30BC-3833-BA68687BE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55308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Convalent Bonds—Sharing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AB2385AC-88AF-0B9D-9555-1E5DC4E24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806575"/>
            <a:ext cx="7620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Some atoms are unlikely to lose or gain electrons because the number of electrons in their outer levels makes this difficult. 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1D29CC47-21B5-6425-D339-8B5AD717E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B1EB7952-97CF-B462-C062-C4192E8F3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991A6150-9542-FA2B-4D62-A615B5C63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49675"/>
            <a:ext cx="7696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alternative is sharing electrons.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56E311F-523F-00F2-539D-901281DB7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22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The Convalent Bond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E17D937-64FC-C35D-D3AF-71EA0A158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17625"/>
            <a:ext cx="81534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chemical bond that forms between nonmetal atoms when they share electrons is called a </a:t>
            </a:r>
            <a:r>
              <a:rPr lang="en-US" altLang="en-US" sz="3200" b="1">
                <a:solidFill>
                  <a:srgbClr val="FF3399"/>
                </a:solidFill>
                <a:latin typeface="Times New Roman" panose="02020603050405020304" pitchFamily="18" charset="0"/>
              </a:rPr>
              <a:t>covalent</a:t>
            </a:r>
            <a:r>
              <a:rPr lang="en-US" altLang="en-US" sz="3200" b="1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solidFill>
                  <a:srgbClr val="FF3399"/>
                </a:solidFill>
                <a:latin typeface="Times New Roman" panose="02020603050405020304" pitchFamily="18" charset="0"/>
              </a:rPr>
              <a:t>bond</a:t>
            </a:r>
            <a:r>
              <a:rPr lang="en-US" altLang="en-US" sz="32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D8C5DDAB-C4BD-FBE2-FC98-64FC211FA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46EA274C-24F4-81FF-C717-06D894D75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pic>
        <p:nvPicPr>
          <p:cNvPr id="10247" name="PS0306AA.avi">
            <a:hlinkClick r:id="" action="ppaction://media"/>
            <a:extLst>
              <a:ext uri="{FF2B5EF4-FFF2-40B4-BE49-F238E27FC236}">
                <a16:creationId xmlns:a16="http://schemas.microsoft.com/office/drawing/2014/main" id="{70EF6F44-D826-199B-F800-86C984A8FCC2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62263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8" name="Text Box 8">
            <a:extLst>
              <a:ext uri="{FF2B5EF4-FFF2-40B4-BE49-F238E27FC236}">
                <a16:creationId xmlns:a16="http://schemas.microsoft.com/office/drawing/2014/main" id="{5EE94E26-DE90-4E26-E566-DD23CB479C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5638800"/>
            <a:ext cx="2508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rgbClr val="ECCA22"/>
                </a:solidFill>
                <a:latin typeface="Times New Roman" panose="02020603050405020304" pitchFamily="18" charset="0"/>
              </a:rPr>
              <a:t>Click image to view movie.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24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7"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247"/>
                </p:tgtEl>
              </p:cMediaNode>
            </p:video>
          </p:childTnLst>
        </p:cTn>
      </p:par>
    </p:tnLst>
    <p:bldLst>
      <p:bldP spid="10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8568E2B-33E7-6C42-6765-CE695DDA8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22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The Convalent Bond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25E335B5-B74F-D97E-0635-BDD39871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7620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Shared electrons are attracted to the nuclei of both atoms.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4E0659C-837C-FA7E-7482-3E038F910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74797ABB-399D-4797-0A2F-D6FA2EBDE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F22FE72B-DC0A-D94F-3316-6576653C8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76525"/>
            <a:ext cx="76962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They move back and forth between the outer energy levels of each atom in the covalent bond. </a:t>
            </a:r>
          </a:p>
        </p:txBody>
      </p:sp>
      <p:sp>
        <p:nvSpPr>
          <p:cNvPr id="11271" name="Text Box 7">
            <a:extLst>
              <a:ext uri="{FF2B5EF4-FFF2-40B4-BE49-F238E27FC236}">
                <a16:creationId xmlns:a16="http://schemas.microsoft.com/office/drawing/2014/main" id="{3F15751D-CB67-F8FD-9C25-CBC1762B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302125"/>
            <a:ext cx="76962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So, each atom has a stable outer energy level some of the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70" grpId="0"/>
      <p:bldP spid="112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750BA12E-5E64-5125-EC7C-7D521CB9F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8450" y="685800"/>
            <a:ext cx="4222750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600" b="1">
                <a:solidFill>
                  <a:srgbClr val="ECCA22"/>
                </a:solidFill>
                <a:latin typeface="Times New Roman" panose="02020603050405020304" pitchFamily="18" charset="0"/>
              </a:rPr>
              <a:t>The Convalent Bond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6D11247D-AB56-EB94-9233-CC3571390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7467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3200">
                <a:latin typeface="Times New Roman" panose="02020603050405020304" pitchFamily="18" charset="0"/>
              </a:rPr>
              <a:t>The neutral particle is formed when atoms share electrons is called a </a:t>
            </a:r>
            <a:r>
              <a:rPr lang="en-US" altLang="en-US" sz="3200" b="1">
                <a:solidFill>
                  <a:srgbClr val="FF3399"/>
                </a:solidFill>
                <a:latin typeface="Times New Roman" panose="02020603050405020304" pitchFamily="18" charset="0"/>
              </a:rPr>
              <a:t>molecule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5EFD386E-2270-6238-FADA-B75138AA2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0"/>
            <a:ext cx="2947988" cy="457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ECCA22"/>
                </a:solidFill>
              </a:rPr>
              <a:t>How Elements Bond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A66BA658-62CD-992C-E636-9BC548637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373063"/>
            <a:ext cx="409575" cy="579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2</a:t>
            </a:r>
          </a:p>
        </p:txBody>
      </p:sp>
      <p:pic>
        <p:nvPicPr>
          <p:cNvPr id="12295" name="Picture 7">
            <a:extLst>
              <a:ext uri="{FF2B5EF4-FFF2-40B4-BE49-F238E27FC236}">
                <a16:creationId xmlns:a16="http://schemas.microsoft.com/office/drawing/2014/main" id="{A76034CD-9C52-8CEA-C4A0-6C138339D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38425"/>
            <a:ext cx="5029200" cy="321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427</Words>
  <Application>Microsoft Office PowerPoint</Application>
  <PresentationFormat>On-screen Show (4:3)</PresentationFormat>
  <Paragraphs>69</Paragraphs>
  <Slides>12</Slides>
  <Notes>12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Default Design</vt:lpstr>
      <vt:lpstr>Ionic, Covalent, and Metallic 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Ionic, Covalent, and Metallic bonding</dc:title>
  <dc:creator>CIC1</dc:creator>
  <cp:lastModifiedBy>Nayan GRIFFITHS</cp:lastModifiedBy>
  <cp:revision>5</cp:revision>
  <dcterms:created xsi:type="dcterms:W3CDTF">2005-09-05T23:40:41Z</dcterms:created>
  <dcterms:modified xsi:type="dcterms:W3CDTF">2023-05-23T20:58:49Z</dcterms:modified>
</cp:coreProperties>
</file>